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04FCC-0BF2-495B-9E48-52015E3167BC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7561D-7414-4ADA-A386-0348B7917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МедИС</a:t>
            </a:r>
            <a:r>
              <a:rPr lang="ru-RU" dirty="0" smtClean="0"/>
              <a:t> - </a:t>
            </a:r>
            <a:r>
              <a:rPr lang="ru-RU" dirty="0"/>
              <a:t>Медицинская информационная система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Для ветеринарных клиник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«Сотрудники»</a:t>
            </a:r>
            <a:endParaRPr lang="ru-RU" dirty="0"/>
          </a:p>
        </p:txBody>
      </p:sp>
      <p:pic>
        <p:nvPicPr>
          <p:cNvPr id="5" name="Рисунок 4" descr="Снимок экрана 2024-06-15 19031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42" r="134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Список сотрудников (врачей), оказывающих медицинские услуги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Карточка данных сотрудника</a:t>
            </a:r>
            <a:endParaRPr lang="ru-RU" dirty="0"/>
          </a:p>
        </p:txBody>
      </p:sp>
      <p:pic>
        <p:nvPicPr>
          <p:cNvPr id="5" name="Рисунок 4" descr="Снимок экрана 2024-06-15 19034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26" r="132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Данные карточки сотрудника, размещение фото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«Календарь»</a:t>
            </a:r>
            <a:endParaRPr lang="ru-RU" dirty="0"/>
          </a:p>
        </p:txBody>
      </p:sp>
      <p:pic>
        <p:nvPicPr>
          <p:cNvPr id="5" name="Рисунок 4" descr="Снимок экрана 2024-06-15 190447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69" r="126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Календарь планирования приема пациентов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«Уведомления»</a:t>
            </a:r>
            <a:endParaRPr lang="ru-RU" dirty="0"/>
          </a:p>
        </p:txBody>
      </p:sp>
      <p:pic>
        <p:nvPicPr>
          <p:cNvPr id="5" name="Рисунок 4" descr="Снимок экрана 2024-06-15 190549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325" r="432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Уведомления о днях рождения сотрудников, пользователей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«Склад»</a:t>
            </a:r>
            <a:endParaRPr lang="ru-RU" dirty="0"/>
          </a:p>
        </p:txBody>
      </p:sp>
      <p:pic>
        <p:nvPicPr>
          <p:cNvPr id="5" name="Рисунок 4" descr="Снимок экрана 2024-06-15 19061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325" r="432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Склад медицинских препаратов, вакцин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Карточка приема на склад</a:t>
            </a:r>
            <a:endParaRPr lang="ru-RU" dirty="0"/>
          </a:p>
        </p:txBody>
      </p:sp>
      <p:pic>
        <p:nvPicPr>
          <p:cNvPr id="5" name="Рисунок 4" descr="Снимок экрана 2024-06-15 19064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268" r="426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Карточка приема медицинских препаратов, вакцин на склад, документы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«Пользователи»</a:t>
            </a:r>
            <a:endParaRPr lang="ru-RU" dirty="0"/>
          </a:p>
        </p:txBody>
      </p:sp>
      <p:pic>
        <p:nvPicPr>
          <p:cNvPr id="5" name="Рисунок 4" descr="Снимок экрана 2024-06-15 190716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286" r="428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Список пользователей системы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Карточка пользователя системы</a:t>
            </a:r>
            <a:endParaRPr lang="ru-RU" dirty="0"/>
          </a:p>
        </p:txBody>
      </p:sp>
      <p:pic>
        <p:nvPicPr>
          <p:cNvPr id="5" name="Рисунок 4" descr="Снимок экрана 2024-06-15 190747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170" r="417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Данные пользователя, размещение фото, доступ к разделам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Доступы к разделам</a:t>
            </a:r>
            <a:endParaRPr lang="ru-RU" dirty="0"/>
          </a:p>
        </p:txBody>
      </p:sp>
      <p:pic>
        <p:nvPicPr>
          <p:cNvPr id="5" name="Рисунок 4" descr="Снимок экрана 2024-06-15 19081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268" r="426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Определение прав пользователей к разделам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«Регистрация»</a:t>
            </a:r>
            <a:endParaRPr lang="ru-RU" dirty="0"/>
          </a:p>
        </p:txBody>
      </p:sp>
      <p:pic>
        <p:nvPicPr>
          <p:cNvPr id="5" name="Рисунок 4" descr="Снимок экрана 2024-06-15 191035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304" r="430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Регистрационные данные организации, ИП, физического лица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Авторизация для входа в систему</a:t>
            </a:r>
            <a:endParaRPr lang="ru-RU" dirty="0"/>
          </a:p>
        </p:txBody>
      </p:sp>
      <p:pic>
        <p:nvPicPr>
          <p:cNvPr id="5" name="Рисунок 4" descr="Снимок экрана 2024-06-15 18561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6377" b="16377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Авторизация для входа в систему, напоминание пароля в случае потери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Карточка данных организации</a:t>
            </a:r>
            <a:endParaRPr lang="ru-RU" dirty="0"/>
          </a:p>
        </p:txBody>
      </p:sp>
      <p:pic>
        <p:nvPicPr>
          <p:cNvPr id="5" name="Рисунок 4" descr="Снимок экрана 2024-06-15 190947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343" r="4343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карточки данных организации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Наши контакты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support@medis25.ru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Панель управления </a:t>
            </a:r>
            <a:endParaRPr lang="ru-RU" dirty="0"/>
          </a:p>
        </p:txBody>
      </p:sp>
      <p:pic>
        <p:nvPicPr>
          <p:cNvPr id="5" name="Рисунок 4" descr="Снимок экрана 2024-06-15 185655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8" r="15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Управление модулем (меню, </a:t>
            </a:r>
            <a:r>
              <a:rPr lang="ru-RU" dirty="0" err="1" smtClean="0"/>
              <a:t>виджеты</a:t>
            </a:r>
            <a:r>
              <a:rPr lang="ru-RU" dirty="0" smtClean="0"/>
              <a:t>, стили)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Карточки пациентов</a:t>
            </a:r>
            <a:endParaRPr lang="ru-RU" dirty="0"/>
          </a:p>
        </p:txBody>
      </p:sp>
      <p:pic>
        <p:nvPicPr>
          <p:cNvPr id="5" name="Рисунок 4" descr="Снимок экрана 2024-06-15 185751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8" b="5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Ведение учета карточек пациентов, поиск, документы карточек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Поиск по карточкам пациентов</a:t>
            </a:r>
            <a:endParaRPr lang="ru-RU" dirty="0"/>
          </a:p>
        </p:txBody>
      </p:sp>
      <p:pic>
        <p:nvPicPr>
          <p:cNvPr id="5" name="Рисунок 4" descr="Снимок экрана 2024-06-15 19004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53" r="1353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поиска карточек пациентов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Карточка пациента</a:t>
            </a:r>
            <a:endParaRPr lang="ru-RU" dirty="0"/>
          </a:p>
        </p:txBody>
      </p:sp>
      <p:pic>
        <p:nvPicPr>
          <p:cNvPr id="5" name="Рисунок 4" descr="Снимок экрана 2024-06-15 18595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4512" b="451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Данные карточки, размещение фото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Документы</a:t>
            </a:r>
            <a:endParaRPr lang="ru-RU" dirty="0"/>
          </a:p>
        </p:txBody>
      </p:sp>
      <p:pic>
        <p:nvPicPr>
          <p:cNvPr id="5" name="Рисунок 4" descr="Снимок экрана 2024-06-15 18582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8" b="5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Создание, редактирование документов приема пациента (медикаменты, процедуры, расчет стоимости)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«Документы» карточек пациентов</a:t>
            </a:r>
            <a:endParaRPr lang="ru-RU" dirty="0"/>
          </a:p>
        </p:txBody>
      </p:sp>
      <p:pic>
        <p:nvPicPr>
          <p:cNvPr id="5" name="Рисунок 4" descr="Снимок экрана 2024-06-15 19021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10" r="141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Отображение документов карточек пациентов за период для учета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Раздел «Избранное»</a:t>
            </a:r>
            <a:endParaRPr lang="ru-RU" dirty="0"/>
          </a:p>
        </p:txBody>
      </p:sp>
      <p:pic>
        <p:nvPicPr>
          <p:cNvPr id="5" name="Рисунок 4" descr="Снимок экрана 2024-06-15 190231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42" r="134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Просмотр карточек, документов добавленных в Раздел «Избранное»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216</Words>
  <Application>Microsoft Office PowerPoint</Application>
  <PresentationFormat>Экран (4:3)</PresentationFormat>
  <Paragraphs>42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МедИС - Медицинская информационная система</vt:lpstr>
      <vt:lpstr>Авторизация для входа в систему</vt:lpstr>
      <vt:lpstr>Панель управления </vt:lpstr>
      <vt:lpstr>Карточки пациентов</vt:lpstr>
      <vt:lpstr>Поиск по карточкам пациентов</vt:lpstr>
      <vt:lpstr>Карточка пациента</vt:lpstr>
      <vt:lpstr>Документы</vt:lpstr>
      <vt:lpstr>Раздел «Документы» карточек пациентов</vt:lpstr>
      <vt:lpstr>Раздел «Избранное»</vt:lpstr>
      <vt:lpstr>Раздел «Сотрудники»</vt:lpstr>
      <vt:lpstr>Карточка данных сотрудника</vt:lpstr>
      <vt:lpstr>Раздел «Календарь»</vt:lpstr>
      <vt:lpstr>Раздел «Уведомления»</vt:lpstr>
      <vt:lpstr>Раздел «Склад»</vt:lpstr>
      <vt:lpstr>Карточка приема на склад</vt:lpstr>
      <vt:lpstr>Раздел «Пользователи»</vt:lpstr>
      <vt:lpstr>Карточка пользователя системы</vt:lpstr>
      <vt:lpstr>Доступы к разделам</vt:lpstr>
      <vt:lpstr>Раздел «Регистрация»</vt:lpstr>
      <vt:lpstr>Карточка данных организации</vt:lpstr>
      <vt:lpstr>Наши контакты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МедИС -</dc:title>
  <dc:creator>User</dc:creator>
  <cp:lastModifiedBy>User</cp:lastModifiedBy>
  <cp:revision>119</cp:revision>
  <dcterms:created xsi:type="dcterms:W3CDTF">2024-06-15T09:11:06Z</dcterms:created>
  <dcterms:modified xsi:type="dcterms:W3CDTF">2024-06-16T01:51:00Z</dcterms:modified>
</cp:coreProperties>
</file>